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70" r:id="rId8"/>
    <p:sldId id="271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167451-9254-4C15-A8EF-1841AF297DE1}" type="datetimeFigureOut">
              <a:rPr lang="en-US" smtClean="0"/>
              <a:pPr/>
              <a:t>7/20/2017</a:t>
            </a:fld>
            <a:endParaRPr lang="en-Z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3E0D91-E993-4943-A59E-FA17D411BE6B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b="1" dirty="0" smtClean="0"/>
              <a:t>Business Plan Presentation</a:t>
            </a:r>
            <a:endParaRPr lang="en-ZW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4000504"/>
            <a:ext cx="7772400" cy="1199704"/>
          </a:xfrm>
        </p:spPr>
        <p:txBody>
          <a:bodyPr>
            <a:normAutofit/>
          </a:bodyPr>
          <a:lstStyle/>
          <a:p>
            <a:r>
              <a:rPr lang="en-ZW" sz="2000" b="1" dirty="0" smtClean="0">
                <a:solidFill>
                  <a:schemeClr val="accent2">
                    <a:lumMod val="50000"/>
                  </a:schemeClr>
                </a:solidFill>
              </a:rPr>
              <a:t>by Zimbabwe Business Ideas and Network</a:t>
            </a:r>
            <a:endParaRPr lang="en-ZW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00042"/>
            <a:ext cx="5143500" cy="21145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Most develop them, submit to the bank and file-end of story</a:t>
            </a:r>
          </a:p>
          <a:p>
            <a:r>
              <a:rPr lang="en-ZW" dirty="0" smtClean="0"/>
              <a:t>This approach is wrong because you need to use your business plan for business planning and review purposes. Information and assumptions made will greatly assist you in decision making</a:t>
            </a:r>
          </a:p>
          <a:p>
            <a:r>
              <a:rPr lang="en-ZW" dirty="0" smtClean="0"/>
              <a:t>Your business plan should be a living document that is constantly updated</a:t>
            </a:r>
            <a:endParaRPr lang="en-ZW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Developing a relationship with your Business Plan</a:t>
            </a:r>
            <a:endParaRPr lang="en-ZW" dirty="0"/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929330"/>
            <a:ext cx="1857388" cy="7635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i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071546"/>
            <a:ext cx="5385237" cy="3714776"/>
          </a:xfrm>
        </p:spPr>
      </p:pic>
      <p:pic>
        <p:nvPicPr>
          <p:cNvPr id="6" name="Picture 5" descr="ZB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5929330"/>
            <a:ext cx="1737681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Definition of a Business Plan</a:t>
            </a:r>
          </a:p>
          <a:p>
            <a:r>
              <a:rPr lang="en-ZW" dirty="0" smtClean="0"/>
              <a:t>Demystifying a Business Plan</a:t>
            </a:r>
          </a:p>
          <a:p>
            <a:r>
              <a:rPr lang="en-ZW" dirty="0" smtClean="0"/>
              <a:t>Purpose of a Business Plan</a:t>
            </a:r>
          </a:p>
          <a:p>
            <a:r>
              <a:rPr lang="en-ZW" dirty="0" smtClean="0"/>
              <a:t>When to have a business plan</a:t>
            </a:r>
          </a:p>
          <a:p>
            <a:r>
              <a:rPr lang="en-ZW" dirty="0" smtClean="0"/>
              <a:t>Continuous Updating of a business Plan</a:t>
            </a:r>
          </a:p>
          <a:p>
            <a:r>
              <a:rPr lang="en-ZW" dirty="0" smtClean="0"/>
              <a:t>Develop a relationship with your business plan</a:t>
            </a:r>
          </a:p>
          <a:p>
            <a:r>
              <a:rPr lang="en-ZW" dirty="0" smtClean="0"/>
              <a:t>The End</a:t>
            </a:r>
            <a:endParaRPr lang="en-ZW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Presentation Outline</a:t>
            </a:r>
            <a:endParaRPr lang="en-ZW" dirty="0"/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6094407"/>
            <a:ext cx="1857388" cy="763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a plan that sets out the future strategy and financial development of a business, usually covering a period of several years</a:t>
            </a:r>
          </a:p>
          <a:p>
            <a:endParaRPr lang="en-ZW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Definition of a Business Plan</a:t>
            </a:r>
            <a:endParaRPr lang="en-ZW" dirty="0"/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6215082"/>
            <a:ext cx="2671789" cy="642918"/>
          </a:xfrm>
          <a:prstGeom prst="rect">
            <a:avLst/>
          </a:prstGeom>
        </p:spPr>
      </p:pic>
      <p:pic>
        <p:nvPicPr>
          <p:cNvPr id="5" name="Picture 4" descr="def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357562"/>
            <a:ext cx="2717800" cy="203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A business plan is difficult to produce?</a:t>
            </a:r>
          </a:p>
          <a:p>
            <a:r>
              <a:rPr lang="en-ZW" dirty="0" smtClean="0"/>
              <a:t>You always need experts to produce one?</a:t>
            </a:r>
          </a:p>
          <a:p>
            <a:r>
              <a:rPr lang="en-ZW" dirty="0" smtClean="0"/>
              <a:t>You only need a business plan for bank loans</a:t>
            </a:r>
          </a:p>
          <a:p>
            <a:endParaRPr lang="en-ZW" dirty="0" smtClean="0"/>
          </a:p>
          <a:p>
            <a:endParaRPr lang="en-ZW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err="1" smtClean="0"/>
              <a:t>Demystiying</a:t>
            </a:r>
            <a:r>
              <a:rPr lang="en-ZW" dirty="0" smtClean="0"/>
              <a:t> Business plans</a:t>
            </a:r>
            <a:endParaRPr lang="en-ZW" dirty="0"/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5976932"/>
            <a:ext cx="2143140" cy="881068"/>
          </a:xfrm>
          <a:prstGeom prst="rect">
            <a:avLst/>
          </a:prstGeom>
        </p:spPr>
      </p:pic>
      <p:pic>
        <p:nvPicPr>
          <p:cNvPr id="5" name="Picture 4" descr="vant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3286124"/>
            <a:ext cx="3297122" cy="25717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Understand your business fully</a:t>
            </a:r>
            <a:endParaRPr lang="en-ZW" dirty="0" smtClean="0"/>
          </a:p>
          <a:p>
            <a:r>
              <a:rPr lang="en-ZW" dirty="0" smtClean="0"/>
              <a:t>To help you have a big picture snapshot of your business</a:t>
            </a:r>
          </a:p>
          <a:p>
            <a:r>
              <a:rPr lang="en-ZW" dirty="0" smtClean="0"/>
              <a:t>To help you in fund raising</a:t>
            </a:r>
          </a:p>
          <a:p>
            <a:r>
              <a:rPr lang="en-ZW" dirty="0" smtClean="0"/>
              <a:t>To help you in partnership negotiations</a:t>
            </a:r>
          </a:p>
          <a:p>
            <a:r>
              <a:rPr lang="en-ZW" dirty="0" smtClean="0"/>
              <a:t>To assist outsiders evaluating your business</a:t>
            </a:r>
            <a:endParaRPr lang="en-ZW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Purpose of a business Plan</a:t>
            </a:r>
            <a:endParaRPr lang="en-ZW" dirty="0"/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6065038"/>
            <a:ext cx="1928826" cy="792962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W" sz="6400" b="1" dirty="0" smtClean="0"/>
          </a:p>
          <a:p>
            <a:endParaRPr lang="en-ZW" sz="6400" dirty="0" smtClean="0"/>
          </a:p>
          <a:p>
            <a:endParaRPr lang="en-ZW" sz="6400" dirty="0" smtClean="0"/>
          </a:p>
          <a:p>
            <a:endParaRPr lang="en-ZW" sz="6400" dirty="0" smtClean="0"/>
          </a:p>
          <a:p>
            <a:pPr lvl="1"/>
            <a:endParaRPr lang="en-ZW" sz="6400" dirty="0" smtClean="0"/>
          </a:p>
          <a:p>
            <a:pPr lvl="1"/>
            <a:endParaRPr lang="en-ZW" sz="6400" dirty="0" smtClean="0"/>
          </a:p>
          <a:p>
            <a:pPr lvl="1"/>
            <a:endParaRPr lang="en-ZW" sz="6400" dirty="0" smtClean="0"/>
          </a:p>
          <a:p>
            <a:endParaRPr lang="en-ZW" sz="6400" dirty="0" smtClean="0"/>
          </a:p>
          <a:p>
            <a:endParaRPr lang="en-ZW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Contents of a Business Plan</a:t>
            </a:r>
            <a:endParaRPr lang="en-ZW" dirty="0"/>
          </a:p>
        </p:txBody>
      </p:sp>
      <p:sp>
        <p:nvSpPr>
          <p:cNvPr id="4" name="Rectangle 3"/>
          <p:cNvSpPr/>
          <p:nvPr/>
        </p:nvSpPr>
        <p:spPr>
          <a:xfrm>
            <a:off x="3428992" y="1928802"/>
            <a:ext cx="5143536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sz="1600" dirty="0" smtClean="0"/>
              <a:t>When was it formed, who formed it, what are the objectives, where is it located, what industry is it in? Mission Statement, Markets and Products</a:t>
            </a:r>
            <a:endParaRPr lang="en-ZW" sz="1600" dirty="0"/>
          </a:p>
        </p:txBody>
      </p:sp>
      <p:sp>
        <p:nvSpPr>
          <p:cNvPr id="5" name="Rectangle 4"/>
          <p:cNvSpPr/>
          <p:nvPr/>
        </p:nvSpPr>
        <p:spPr>
          <a:xfrm>
            <a:off x="3428992" y="3429000"/>
            <a:ext cx="5143536" cy="1071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sz="1600" dirty="0" smtClean="0"/>
              <a:t>Description (range of products / services) include price list in appendices x Distinctions – why are you different?</a:t>
            </a:r>
            <a:br>
              <a:rPr lang="en-ZW" sz="1600" dirty="0" smtClean="0"/>
            </a:br>
            <a:r>
              <a:rPr lang="en-ZW" sz="1600" dirty="0" smtClean="0"/>
              <a:t>Products / services development strategy</a:t>
            </a:r>
            <a:endParaRPr lang="en-ZW" sz="1600" dirty="0"/>
          </a:p>
        </p:txBody>
      </p:sp>
      <p:sp>
        <p:nvSpPr>
          <p:cNvPr id="6" name="Rectangle 5"/>
          <p:cNvSpPr/>
          <p:nvPr/>
        </p:nvSpPr>
        <p:spPr>
          <a:xfrm>
            <a:off x="3428992" y="5143512"/>
            <a:ext cx="500066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sz="1600" dirty="0" smtClean="0"/>
              <a:t>Industry </a:t>
            </a:r>
            <a:r>
              <a:rPr lang="en-ZW" sz="1600" dirty="0" smtClean="0"/>
              <a:t>analysis, Market Analysis, Customer Analysis, SWOT Analysis</a:t>
            </a:r>
            <a:endParaRPr lang="en-ZW" sz="1600" dirty="0"/>
          </a:p>
        </p:txBody>
      </p:sp>
      <p:sp>
        <p:nvSpPr>
          <p:cNvPr id="7" name="Rectangle 6"/>
          <p:cNvSpPr/>
          <p:nvPr/>
        </p:nvSpPr>
        <p:spPr>
          <a:xfrm>
            <a:off x="785786" y="1928802"/>
            <a:ext cx="264320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Company Overview</a:t>
            </a:r>
            <a:endParaRPr lang="en-ZW" dirty="0"/>
          </a:p>
        </p:txBody>
      </p:sp>
      <p:sp>
        <p:nvSpPr>
          <p:cNvPr id="8" name="Rectangle 7"/>
          <p:cNvSpPr/>
          <p:nvPr/>
        </p:nvSpPr>
        <p:spPr>
          <a:xfrm>
            <a:off x="1214414" y="3429000"/>
            <a:ext cx="2214578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Product and Services</a:t>
            </a:r>
            <a:endParaRPr lang="en-ZW" dirty="0"/>
          </a:p>
        </p:txBody>
      </p:sp>
      <p:sp>
        <p:nvSpPr>
          <p:cNvPr id="9" name="Rectangle 8"/>
          <p:cNvSpPr/>
          <p:nvPr/>
        </p:nvSpPr>
        <p:spPr>
          <a:xfrm>
            <a:off x="1214414" y="5143512"/>
            <a:ext cx="2214578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Industry Analysis</a:t>
            </a:r>
            <a:endParaRPr lang="en-ZW" dirty="0"/>
          </a:p>
        </p:txBody>
      </p:sp>
      <p:pic>
        <p:nvPicPr>
          <p:cNvPr id="10" name="Picture 9" descr="ZB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6143596"/>
            <a:ext cx="1737740" cy="7144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W" sz="6400" dirty="0" smtClean="0"/>
          </a:p>
          <a:p>
            <a:pPr lvl="1"/>
            <a:endParaRPr lang="en-ZW" sz="6400" dirty="0" smtClean="0"/>
          </a:p>
          <a:p>
            <a:pPr lvl="1"/>
            <a:endParaRPr lang="en-ZW" sz="6400" dirty="0" smtClean="0"/>
          </a:p>
          <a:p>
            <a:pPr lvl="1"/>
            <a:endParaRPr lang="en-ZW" sz="6400" dirty="0" smtClean="0"/>
          </a:p>
          <a:p>
            <a:pPr lvl="1"/>
            <a:endParaRPr lang="en-ZW" sz="6400" dirty="0" smtClean="0"/>
          </a:p>
          <a:p>
            <a:endParaRPr lang="en-ZW" sz="6400" b="1" dirty="0" smtClean="0"/>
          </a:p>
          <a:p>
            <a:endParaRPr lang="en-ZW" sz="6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800" dirty="0" smtClean="0"/>
              <a:t>Continued</a:t>
            </a:r>
            <a:endParaRPr lang="en-ZW" sz="2800" dirty="0"/>
          </a:p>
        </p:txBody>
      </p:sp>
      <p:sp>
        <p:nvSpPr>
          <p:cNvPr id="4" name="Rectangle 3"/>
          <p:cNvSpPr/>
          <p:nvPr/>
        </p:nvSpPr>
        <p:spPr>
          <a:xfrm>
            <a:off x="2000232" y="1571612"/>
            <a:ext cx="6929486" cy="27146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ZW" sz="1600" dirty="0" smtClean="0"/>
              <a:t>Target Market Strategy: how you will find customers</a:t>
            </a:r>
          </a:p>
          <a:p>
            <a:pPr lvl="1"/>
            <a:r>
              <a:rPr lang="en-ZW" sz="1600" dirty="0" smtClean="0"/>
              <a:t>Product/Service Strategy</a:t>
            </a:r>
          </a:p>
          <a:p>
            <a:pPr lvl="1"/>
            <a:r>
              <a:rPr lang="en-ZW" sz="1600" dirty="0" smtClean="0"/>
              <a:t>Pricing Strategy: What will be the pricing strategy to sell and still make profit? Will there be promo, discount etc</a:t>
            </a:r>
          </a:p>
          <a:p>
            <a:pPr lvl="1"/>
            <a:r>
              <a:rPr lang="en-ZW" sz="1600" dirty="0" smtClean="0"/>
              <a:t>Distribution Strategy: Channel of distribution and how to reach them</a:t>
            </a:r>
          </a:p>
          <a:p>
            <a:pPr lvl="1"/>
            <a:r>
              <a:rPr lang="en-ZW" sz="1600" dirty="0" smtClean="0"/>
              <a:t>Advertising and Promotion Strategy</a:t>
            </a:r>
          </a:p>
          <a:p>
            <a:pPr lvl="1"/>
            <a:r>
              <a:rPr lang="en-ZW" sz="1600" dirty="0" smtClean="0"/>
              <a:t>Sales Strategy: Sales methods (face-to-face / internet / telesales etc)</a:t>
            </a:r>
          </a:p>
          <a:p>
            <a:pPr lvl="1"/>
            <a:r>
              <a:rPr lang="en-ZW" sz="1600" dirty="0" smtClean="0"/>
              <a:t>Marketing and sales Forecasts: Include your marketing forecasts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4714884"/>
            <a:ext cx="5000660" cy="1857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ZW" sz="1600" dirty="0" smtClean="0"/>
              <a:t>Operations Strategy/Scope of Operations/Operating Expenses</a:t>
            </a:r>
          </a:p>
          <a:p>
            <a:pPr lvl="1"/>
            <a:r>
              <a:rPr lang="en-ZW" sz="1600" dirty="0" smtClean="0"/>
              <a:t>Premises (now and in the future)/Production facilities</a:t>
            </a:r>
          </a:p>
          <a:p>
            <a:pPr lvl="1"/>
            <a:r>
              <a:rPr lang="en-ZW" sz="1600" dirty="0" smtClean="0"/>
              <a:t>Suppliers/Distribution/Equipment</a:t>
            </a:r>
          </a:p>
          <a:p>
            <a:pPr lvl="1"/>
            <a:r>
              <a:rPr lang="en-ZW" sz="1600" dirty="0" smtClean="0"/>
              <a:t>Business systems/Training requirements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4500570"/>
            <a:ext cx="264320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Operations</a:t>
            </a:r>
            <a:endParaRPr lang="en-ZW" dirty="0"/>
          </a:p>
        </p:txBody>
      </p:sp>
      <p:sp>
        <p:nvSpPr>
          <p:cNvPr id="7" name="Rectangle 6"/>
          <p:cNvSpPr/>
          <p:nvPr/>
        </p:nvSpPr>
        <p:spPr>
          <a:xfrm>
            <a:off x="357158" y="1142984"/>
            <a:ext cx="3357586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W" dirty="0" smtClean="0"/>
              <a:t>Markets and Distribution</a:t>
            </a:r>
            <a:endParaRPr lang="en-ZW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6500834"/>
            <a:ext cx="500066" cy="96807"/>
          </a:xfrm>
        </p:spPr>
        <p:txBody>
          <a:bodyPr>
            <a:normAutofit fontScale="25000" lnSpcReduction="20000"/>
          </a:bodyPr>
          <a:lstStyle/>
          <a:p>
            <a:endParaRPr lang="en-ZW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Continued</a:t>
            </a:r>
            <a:endParaRPr lang="en-ZW" dirty="0"/>
          </a:p>
        </p:txBody>
      </p:sp>
      <p:sp>
        <p:nvSpPr>
          <p:cNvPr id="4" name="Rectangle 3"/>
          <p:cNvSpPr/>
          <p:nvPr/>
        </p:nvSpPr>
        <p:spPr>
          <a:xfrm>
            <a:off x="3357554" y="3000372"/>
            <a:ext cx="5429288" cy="22145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ZW" dirty="0" smtClean="0"/>
              <a:t>Financial Assumptions</a:t>
            </a:r>
          </a:p>
          <a:p>
            <a:pPr lvl="1"/>
            <a:r>
              <a:rPr lang="en-ZW" dirty="0" smtClean="0"/>
              <a:t>Financial Forecasts </a:t>
            </a:r>
            <a:r>
              <a:rPr lang="en-ZW" dirty="0" smtClean="0"/>
              <a:t>Projected </a:t>
            </a:r>
            <a:r>
              <a:rPr lang="en-ZW" dirty="0" smtClean="0"/>
              <a:t>Cash </a:t>
            </a:r>
            <a:r>
              <a:rPr lang="en-ZW" dirty="0" smtClean="0"/>
              <a:t>Flow:</a:t>
            </a:r>
          </a:p>
          <a:p>
            <a:pPr lvl="2"/>
            <a:r>
              <a:rPr lang="en-ZW" dirty="0" smtClean="0"/>
              <a:t>Income statement</a:t>
            </a:r>
          </a:p>
          <a:p>
            <a:pPr lvl="2"/>
            <a:r>
              <a:rPr lang="en-ZW" dirty="0" smtClean="0"/>
              <a:t>Balance </a:t>
            </a:r>
            <a:r>
              <a:rPr lang="en-ZW" dirty="0" smtClean="0"/>
              <a:t>sheet/Profit and loss</a:t>
            </a:r>
          </a:p>
          <a:p>
            <a:pPr lvl="2"/>
            <a:r>
              <a:rPr lang="en-ZW" dirty="0" smtClean="0"/>
              <a:t>Profit Margin, chart </a:t>
            </a:r>
            <a:r>
              <a:rPr lang="en-ZW" dirty="0" smtClean="0"/>
              <a:t>-Financial </a:t>
            </a:r>
            <a:r>
              <a:rPr lang="en-ZW" dirty="0" smtClean="0"/>
              <a:t>Risks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58" y="2214554"/>
            <a:ext cx="335758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W" b="1" dirty="0" smtClean="0"/>
              <a:t>Summary of Financials</a:t>
            </a:r>
            <a:r>
              <a:rPr lang="en-ZW" sz="1600" dirty="0" smtClean="0"/>
              <a:t> </a:t>
            </a:r>
          </a:p>
        </p:txBody>
      </p:sp>
      <p:pic>
        <p:nvPicPr>
          <p:cNvPr id="6" name="Picture 5" descr="ZB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976931"/>
            <a:ext cx="2143140" cy="8810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Its recommended to have a business plan before establishing a business venture.</a:t>
            </a:r>
          </a:p>
          <a:p>
            <a:r>
              <a:rPr lang="en-ZW" dirty="0" smtClean="0"/>
              <a:t>If you are already in business but you have no business plan –then its recommended to have one</a:t>
            </a:r>
            <a:endParaRPr lang="en-ZW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When to have a business Plan</a:t>
            </a:r>
            <a:endParaRPr lang="en-ZW" dirty="0"/>
          </a:p>
        </p:txBody>
      </p:sp>
      <p:pic>
        <p:nvPicPr>
          <p:cNvPr id="4" name="Picture 3" descr="ZB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6006300"/>
            <a:ext cx="2071702" cy="8517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433</Words>
  <Application>Microsoft Office PowerPoint</Application>
  <PresentationFormat>On-screen Show (4:3)</PresentationFormat>
  <Paragraphs>69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Business Plan Presentation</vt:lpstr>
      <vt:lpstr>Presentation Outline</vt:lpstr>
      <vt:lpstr>Definition of a Business Plan</vt:lpstr>
      <vt:lpstr>Demystiying Business plans</vt:lpstr>
      <vt:lpstr>Purpose of a business Plan</vt:lpstr>
      <vt:lpstr>Contents of a Business Plan</vt:lpstr>
      <vt:lpstr>Continued</vt:lpstr>
      <vt:lpstr>Continued</vt:lpstr>
      <vt:lpstr>When to have a business Plan</vt:lpstr>
      <vt:lpstr>Developing a relationship with your Business Plan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Presentation</dc:title>
  <dc:creator>victor</dc:creator>
  <cp:lastModifiedBy>victor</cp:lastModifiedBy>
  <cp:revision>11</cp:revision>
  <dcterms:created xsi:type="dcterms:W3CDTF">2017-07-19T13:57:07Z</dcterms:created>
  <dcterms:modified xsi:type="dcterms:W3CDTF">2017-07-20T10:49:48Z</dcterms:modified>
</cp:coreProperties>
</file>